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58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78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88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39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878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54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24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60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83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32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2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23DD-0D5B-4739-8048-00408D2E402B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954BE-C60B-4732-A821-38905AB39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68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7330"/>
            <a:ext cx="7772400" cy="1470025"/>
          </a:xfrm>
        </p:spPr>
        <p:txBody>
          <a:bodyPr/>
          <a:lstStyle/>
          <a:p>
            <a:r>
              <a:rPr lang="es-AR" dirty="0" smtClean="0"/>
              <a:t>Las emociones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63888" y="1556792"/>
            <a:ext cx="5000600" cy="3200400"/>
          </a:xfrm>
        </p:spPr>
        <p:txBody>
          <a:bodyPr>
            <a:noAutofit/>
          </a:bodyPr>
          <a:lstStyle/>
          <a:p>
            <a:r>
              <a:rPr lang="es-ES" sz="1400" dirty="0" smtClean="0"/>
              <a:t>Las emociones a veces son incontrolables y misteriosas,</a:t>
            </a:r>
          </a:p>
          <a:p>
            <a:endParaRPr lang="es-ES" sz="1400" dirty="0" smtClean="0"/>
          </a:p>
          <a:p>
            <a:r>
              <a:rPr lang="es-ES" sz="1400" dirty="0" smtClean="0"/>
              <a:t>muchas personas no saben cómo expresarlas y terminan</a:t>
            </a:r>
          </a:p>
          <a:p>
            <a:endParaRPr lang="es-ES" sz="1400" dirty="0" smtClean="0"/>
          </a:p>
          <a:p>
            <a:r>
              <a:rPr lang="es-ES" sz="1400" dirty="0" smtClean="0"/>
              <a:t>reprimiéndolas. Ocultar tus emociones sólo hace que</a:t>
            </a:r>
          </a:p>
          <a:p>
            <a:endParaRPr lang="es-ES" sz="1400" dirty="0" smtClean="0"/>
          </a:p>
          <a:p>
            <a:r>
              <a:rPr lang="es-ES" sz="1400" dirty="0" smtClean="0"/>
              <a:t>éstas sean más ¡intensas.</a:t>
            </a:r>
          </a:p>
          <a:p>
            <a:endParaRPr lang="es-ES" sz="1400" dirty="0" smtClean="0"/>
          </a:p>
          <a:p>
            <a:r>
              <a:rPr lang="es-ES" sz="1400" dirty="0" smtClean="0"/>
              <a:t>En estos momentos estamos viviendo situaciones muy</a:t>
            </a:r>
          </a:p>
          <a:p>
            <a:endParaRPr lang="es-ES" sz="1400" dirty="0" smtClean="0"/>
          </a:p>
          <a:p>
            <a:r>
              <a:rPr lang="es-ES" sz="1400" dirty="0" smtClean="0"/>
              <a:t>complicadas que pueden hacer que reprimamos</a:t>
            </a:r>
          </a:p>
          <a:p>
            <a:endParaRPr lang="es-ES" sz="1400" dirty="0" smtClean="0"/>
          </a:p>
          <a:p>
            <a:r>
              <a:rPr lang="es-ES" sz="1400" dirty="0" smtClean="0"/>
              <a:t>emociones o que no sepamos como expresarlas..</a:t>
            </a:r>
          </a:p>
          <a:p>
            <a:endParaRPr lang="es-ES" sz="1400" dirty="0" smtClean="0"/>
          </a:p>
          <a:p>
            <a:r>
              <a:rPr lang="es-ES" sz="1400" dirty="0" smtClean="0"/>
              <a:t>Tómate un momento para conectar contigo y pregúntate.</a:t>
            </a:r>
          </a:p>
          <a:p>
            <a:endParaRPr lang="es-ES" sz="1400" dirty="0" smtClean="0"/>
          </a:p>
          <a:p>
            <a:endParaRPr lang="es-ES" sz="1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7" b="36667"/>
          <a:stretch/>
        </p:blipFill>
        <p:spPr>
          <a:xfrm>
            <a:off x="251520" y="1556792"/>
            <a:ext cx="3246834" cy="3200400"/>
          </a:xfrm>
          <a:prstGeom prst="rect">
            <a:avLst/>
          </a:prstGeom>
        </p:spPr>
      </p:pic>
      <p:pic>
        <p:nvPicPr>
          <p:cNvPr id="1026" name="Picture 2" descr="St. Trinnean's Colle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5" y="116632"/>
            <a:ext cx="7154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7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60648"/>
            <a:ext cx="2580903" cy="277123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7330"/>
            <a:ext cx="7772400" cy="1470025"/>
          </a:xfrm>
        </p:spPr>
        <p:txBody>
          <a:bodyPr/>
          <a:lstStyle/>
          <a:p>
            <a:r>
              <a:rPr lang="es-AR" dirty="0" smtClean="0"/>
              <a:t>Las emociones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640960" cy="3200400"/>
          </a:xfrm>
        </p:spPr>
        <p:txBody>
          <a:bodyPr>
            <a:noAutofit/>
          </a:bodyPr>
          <a:lstStyle/>
          <a:p>
            <a:r>
              <a:rPr lang="es-ES" sz="1400" b="1" dirty="0" smtClean="0"/>
              <a:t>¿Qué es lo que estoy sintiendo exactamente? </a:t>
            </a:r>
            <a:br>
              <a:rPr lang="es-ES" sz="1400" b="1" dirty="0" smtClean="0"/>
            </a:br>
            <a:endParaRPr lang="es-ES" sz="1400" b="1" dirty="0" smtClean="0"/>
          </a:p>
          <a:p>
            <a:pPr algn="l"/>
            <a:r>
              <a:rPr lang="es-ES" sz="1400" dirty="0" smtClean="0"/>
              <a:t>Cuando te hagas esta pregunta es importante que le pongas a cada  emoción el </a:t>
            </a:r>
            <a:br>
              <a:rPr lang="es-ES" sz="1400" dirty="0" smtClean="0"/>
            </a:br>
            <a:endParaRPr lang="es-ES" sz="1400" dirty="0" smtClean="0"/>
          </a:p>
          <a:p>
            <a:pPr algn="l"/>
            <a:r>
              <a:rPr lang="es-ES" sz="1400" dirty="0"/>
              <a:t>n</a:t>
            </a:r>
            <a:r>
              <a:rPr lang="es-ES" sz="1400" dirty="0" smtClean="0"/>
              <a:t>ombre adecuado:  ira, tristeza, alegría o ansiedad.</a:t>
            </a:r>
          </a:p>
          <a:p>
            <a:endParaRPr lang="es-ES" sz="1400" dirty="0" smtClean="0"/>
          </a:p>
          <a:p>
            <a:r>
              <a:rPr lang="es-ES" sz="1400" b="1" dirty="0" smtClean="0"/>
              <a:t>¿Qué me está diciendo este sentimiento acerca de </a:t>
            </a:r>
            <a:r>
              <a:rPr lang="es-ES" sz="1400" b="1" dirty="0" err="1" smtClean="0"/>
              <a:t>Ia</a:t>
            </a:r>
            <a:r>
              <a:rPr lang="es-ES" sz="1400" b="1" dirty="0" smtClean="0"/>
              <a:t> situación? ¿De dónde ha surgido este sentimiento?</a:t>
            </a:r>
          </a:p>
          <a:p>
            <a:endParaRPr lang="es-ES" sz="1400" dirty="0" smtClean="0"/>
          </a:p>
          <a:p>
            <a:r>
              <a:rPr lang="es-ES" sz="1400" dirty="0" smtClean="0"/>
              <a:t>Escribir lo que sentimos nos ayuda a liberar nuestras emociones efectivamente, al igual que pueden hacerlo el</a:t>
            </a:r>
          </a:p>
          <a:p>
            <a:endParaRPr lang="es-ES" sz="1400" dirty="0" smtClean="0"/>
          </a:p>
          <a:p>
            <a:r>
              <a:rPr lang="es-ES" sz="1400" dirty="0" smtClean="0"/>
              <a:t>ejercicio, </a:t>
            </a:r>
            <a:r>
              <a:rPr lang="es-ES" sz="1400" dirty="0" err="1" smtClean="0"/>
              <a:t>Ia</a:t>
            </a:r>
            <a:r>
              <a:rPr lang="es-ES" sz="1400" dirty="0" smtClean="0"/>
              <a:t> meditación o el </a:t>
            </a:r>
            <a:r>
              <a:rPr lang="es-ES" sz="1400" dirty="0" err="1" smtClean="0"/>
              <a:t>mindfulness</a:t>
            </a:r>
            <a:r>
              <a:rPr lang="es-ES" sz="1400" dirty="0" smtClean="0"/>
              <a:t>. También puedes expresar tus emociones teniendo una conversación con alguien en quien confíes plenamente.</a:t>
            </a:r>
          </a:p>
          <a:p>
            <a:endParaRPr lang="es-ES" sz="1400" dirty="0" smtClean="0"/>
          </a:p>
          <a:p>
            <a:r>
              <a:rPr lang="es-ES" sz="1400" dirty="0" smtClean="0"/>
              <a:t>Las emociones nos enseñan mucho sobre nosotros mismos y sobre nuestras necesidades, nos ayudan a conectar con los demás, a tener relaciones mas saludables y a manejar el estrés. </a:t>
            </a:r>
          </a:p>
        </p:txBody>
      </p:sp>
      <p:pic>
        <p:nvPicPr>
          <p:cNvPr id="6" name="Picture 2" descr="St. Trinnean's Colle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5" y="116632"/>
            <a:ext cx="7154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8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7330"/>
            <a:ext cx="7772400" cy="1470025"/>
          </a:xfrm>
        </p:spPr>
        <p:txBody>
          <a:bodyPr/>
          <a:lstStyle/>
          <a:p>
            <a:r>
              <a:rPr lang="es-AR" dirty="0" smtClean="0"/>
              <a:t>Las emociones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640960" cy="3200400"/>
          </a:xfrm>
        </p:spPr>
        <p:txBody>
          <a:bodyPr>
            <a:noAutofit/>
          </a:bodyPr>
          <a:lstStyle/>
          <a:p>
            <a:r>
              <a:rPr lang="es-ES" sz="1400" b="1" dirty="0" smtClean="0"/>
              <a:t> Aprovecha estos días para mirar dentro de ti y para trabajar en tus emociones;</a:t>
            </a:r>
            <a:br>
              <a:rPr lang="es-ES" sz="1400" b="1" dirty="0" smtClean="0"/>
            </a:br>
            <a:endParaRPr lang="es-ES" sz="1400" b="1" dirty="0" smtClean="0"/>
          </a:p>
          <a:p>
            <a:r>
              <a:rPr lang="es-ES" sz="1400" b="1" dirty="0" smtClean="0"/>
              <a:t>recuerda que una buena gestión de tus emociones te ayudara a tener un sistema inmune sano..</a:t>
            </a:r>
          </a:p>
          <a:p>
            <a:endParaRPr lang="es-ES" sz="1400" b="1" dirty="0" smtClean="0"/>
          </a:p>
          <a:p>
            <a:r>
              <a:rPr lang="es-ES" sz="1400" b="1" dirty="0" smtClean="0"/>
              <a:t>Procura, además tener un buen descanso y un sueño reparador, son esenciales para estar en control de lo que</a:t>
            </a:r>
            <a:br>
              <a:rPr lang="es-ES" sz="1400" b="1" dirty="0" smtClean="0"/>
            </a:br>
            <a:endParaRPr lang="es-ES" sz="1400" b="1" dirty="0" smtClean="0"/>
          </a:p>
          <a:p>
            <a:r>
              <a:rPr lang="es-ES" sz="1400" b="1" dirty="0" smtClean="0"/>
              <a:t>sentimos y con ello hacer uso de nuestro poder personal.</a:t>
            </a:r>
          </a:p>
        </p:txBody>
      </p:sp>
      <p:sp>
        <p:nvSpPr>
          <p:cNvPr id="4" name="AutoShape 2" descr="Karim Temple: “Puedes dar a otros la confianza de recobrar la f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95" y="3429000"/>
            <a:ext cx="3096344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St. Trinnean's Colle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5" y="116632"/>
            <a:ext cx="7154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5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7330"/>
            <a:ext cx="7772400" cy="1470025"/>
          </a:xfrm>
        </p:spPr>
        <p:txBody>
          <a:bodyPr/>
          <a:lstStyle/>
          <a:p>
            <a:r>
              <a:rPr lang="es-AR" dirty="0" smtClean="0"/>
              <a:t>Reorganizar la cotidianidad</a:t>
            </a:r>
            <a:br>
              <a:rPr lang="es-AR" dirty="0" smtClean="0"/>
            </a:br>
            <a:r>
              <a:rPr lang="es-AR" sz="1100" dirty="0" smtClean="0"/>
              <a:t>(</a:t>
            </a:r>
            <a:r>
              <a:rPr lang="es-AR" sz="1100" dirty="0" err="1" smtClean="0"/>
              <a:t>extraido</a:t>
            </a:r>
            <a:r>
              <a:rPr lang="es-AR" sz="1100" dirty="0" smtClean="0"/>
              <a:t> diario ámbito.com)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7975" y="1484784"/>
            <a:ext cx="8640960" cy="3200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1400" b="1" dirty="0" smtClean="0"/>
              <a:t> “Es fundamental poder adaptarse a esta situación, sobre todo en el caso de familias con niños, ya que pasarán mucho tiempo en sus casas y esto obliga a reorganizar la cotidianidad”</a:t>
            </a:r>
          </a:p>
          <a:p>
            <a:pPr>
              <a:lnSpc>
                <a:spcPct val="150000"/>
              </a:lnSpc>
            </a:pPr>
            <a:endParaRPr lang="es-ES" sz="1400" b="1" dirty="0" smtClean="0"/>
          </a:p>
          <a:p>
            <a:pPr>
              <a:lnSpc>
                <a:spcPct val="150000"/>
              </a:lnSpc>
            </a:pPr>
            <a:r>
              <a:rPr lang="es-ES" sz="1400" b="1" dirty="0" smtClean="0"/>
              <a:t>“Uno de los aspectos que se consideran importantes es la construcción y sostenimiento de determinadas rutinas, que por un lado aporten y ayuden en la organización y dinámica de la familia, y a su vez les permita a los niños continuar con el funcionamiento al que estaban acostumbrados. También es clave que la situación actual sea vivida con el menor impacto posible”</a:t>
            </a:r>
          </a:p>
          <a:p>
            <a:pPr>
              <a:lnSpc>
                <a:spcPct val="150000"/>
              </a:lnSpc>
            </a:pPr>
            <a:endParaRPr lang="es-ES" sz="1400" b="1" dirty="0" smtClean="0"/>
          </a:p>
          <a:p>
            <a:pPr>
              <a:lnSpc>
                <a:spcPct val="150000"/>
              </a:lnSpc>
            </a:pPr>
            <a:r>
              <a:rPr lang="es-ES" sz="1400" b="1" dirty="0" smtClean="0"/>
              <a:t>Es recomendable que los niños tengan “un horario para levantarse y acostarse, establecer junto a los adultos tareas que puedan ser compartidas, lo cual sirve para fortalecer los vínculos y a la vez reorganizar el hogar de forma conjunta. También contemplar tiempos para realizar algún tipo de ejercicio físico a través del juego y, por supuesto, poder dedicarle tiempo a las tareas y al aprendizaje escolar”,</a:t>
            </a:r>
          </a:p>
        </p:txBody>
      </p:sp>
      <p:sp>
        <p:nvSpPr>
          <p:cNvPr id="4" name="AutoShape 2" descr="Karim Temple: “Puedes dar a otros la confianza de recobrar la f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Picture 2" descr="St. Trinnean's Colle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5" y="116632"/>
            <a:ext cx="7154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96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7330"/>
            <a:ext cx="7772400" cy="14700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AR" dirty="0" smtClean="0"/>
              <a:t>Ansiedad y </a:t>
            </a:r>
            <a:r>
              <a:rPr lang="es-AR" dirty="0" err="1" smtClean="0"/>
              <a:t>Estres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sz="1100" dirty="0" smtClean="0"/>
              <a:t>(</a:t>
            </a:r>
            <a:r>
              <a:rPr lang="es-AR" sz="1100" dirty="0" err="1" smtClean="0"/>
              <a:t>extraido</a:t>
            </a:r>
            <a:r>
              <a:rPr lang="es-AR" sz="1100" dirty="0" smtClean="0"/>
              <a:t> diario ámbito.com)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549" y="1621850"/>
            <a:ext cx="8640960" cy="32004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ES" sz="1400" b="1" dirty="0" smtClean="0"/>
              <a:t>La alteración de rutinas, como la suspensión de clases, la alta exposición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frente a fuentes de información sobre el coronavirus y la condición de mayor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nerviosismo en los adultos impacta fuertemente en la vida cotidiana de los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niños. Esto puede generar cuadros de ansiedad y estrés en niños y niñas.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Es importante entender que la ansiedad es una serie de mecanismos de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respuesta que el cuerpo da ante señales que son consideradas de peligro.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Estar en cuarentena genera preocupación en los chicos y por lo tanto es muy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importante lo que el adulto le transmite en relación a la pandemia.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Si los padres suelen tener expresiones negativas o catastróficas al respecto,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el niño puede convertir lo que comenzó como una preocupación en  miedo o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estrés. </a:t>
            </a:r>
          </a:p>
          <a:p>
            <a:pPr algn="l">
              <a:lnSpc>
                <a:spcPct val="150000"/>
              </a:lnSpc>
            </a:pPr>
            <a:r>
              <a:rPr lang="es-ES" sz="1400" b="1" dirty="0" smtClean="0"/>
              <a:t>Incluso, puede aparecer un estado de ansiedad, es indispensable brindarles calma y seguridad. De acuerdo a la edad se pueden acceder a diversas formas didácticas que permitan a los niños entender mejor la situación.</a:t>
            </a:r>
          </a:p>
        </p:txBody>
      </p:sp>
      <p:sp>
        <p:nvSpPr>
          <p:cNvPr id="4" name="AutoShape 2" descr="Karim Temple: “Puedes dar a otros la confianza de recobrar la f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126834"/>
            <a:ext cx="2891353" cy="2886342"/>
          </a:xfrm>
          <a:prstGeom prst="rect">
            <a:avLst/>
          </a:prstGeom>
        </p:spPr>
      </p:pic>
      <p:pic>
        <p:nvPicPr>
          <p:cNvPr id="7" name="Picture 2" descr="St. Trinnean's Colle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5" y="116632"/>
            <a:ext cx="7154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12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7330"/>
            <a:ext cx="7772400" cy="1470025"/>
          </a:xfrm>
        </p:spPr>
        <p:txBody>
          <a:bodyPr/>
          <a:lstStyle/>
          <a:p>
            <a:r>
              <a:rPr lang="es-AR" dirty="0" smtClean="0"/>
              <a:t>Ansiedad y </a:t>
            </a:r>
            <a:r>
              <a:rPr lang="es-AR" dirty="0" err="1" smtClean="0"/>
              <a:t>Estress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sz="1100" dirty="0" smtClean="0"/>
              <a:t>(</a:t>
            </a:r>
            <a:r>
              <a:rPr lang="es-AR" sz="1100" dirty="0" err="1" smtClean="0"/>
              <a:t>extraido</a:t>
            </a:r>
            <a:r>
              <a:rPr lang="es-AR" sz="1100" dirty="0" smtClean="0"/>
              <a:t> diario ámbito.com)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640960" cy="3200400"/>
          </a:xfrm>
        </p:spPr>
        <p:txBody>
          <a:bodyPr>
            <a:noAutofit/>
          </a:bodyPr>
          <a:lstStyle/>
          <a:p>
            <a:pPr algn="just"/>
            <a:r>
              <a:rPr lang="es-ES" sz="1400" b="1" dirty="0" smtClean="0"/>
              <a:t>Con el paso de los días, en este estado de cuarentena es posible que comiencen a aparecer demandas de atención, malestar y aburrimiento, lo que genera un cambio en el estado de ánimo de los niños. Por eso es recomendable realizar tareas del hogar, actividades y tener planes con fines recreativos. Lo ideal es construir eso con ellos, organizarlo en familia. </a:t>
            </a:r>
          </a:p>
          <a:p>
            <a:pPr algn="just"/>
            <a:r>
              <a:rPr lang="es-ES" sz="1400" b="1" dirty="0" smtClean="0"/>
              <a:t>Es fundamental, además, que los niños tengan su tiempo de ocio, donde puedan realizar libremente las actividades que deseen. De este modo sabrán que en el día a día habrá tareas para colaborar, entre todos, así como también tendrán su tiempo para aprender en familia y jugar solos si así lo desean.</a:t>
            </a:r>
          </a:p>
          <a:p>
            <a:pPr algn="just"/>
            <a:endParaRPr lang="es-ES" sz="1400" b="1" dirty="0" smtClean="0"/>
          </a:p>
          <a:p>
            <a:pPr algn="just"/>
            <a:r>
              <a:rPr lang="es-ES" sz="1400" b="1" dirty="0" smtClean="0"/>
              <a:t>Cuando un niño tiene ansiedad tiende a encerrarse en su mundo o, por el contrario, puede tener manifestaciones comportamentales como forma que tiene el cuerpo de expresar lo que no se puede verbalizar.</a:t>
            </a:r>
          </a:p>
          <a:p>
            <a:pPr algn="just"/>
            <a:endParaRPr lang="es-ES" sz="1400" b="1" dirty="0" smtClean="0"/>
          </a:p>
          <a:p>
            <a:pPr algn="just"/>
            <a:r>
              <a:rPr lang="es-ES" sz="1400" b="1" dirty="0" smtClean="0"/>
              <a:t>El desarrollo de rutinas pedagógicas en cada hogar es el principal consejo para continuar con los procesos de aprendizaje de niños y niñas en este periodo.</a:t>
            </a:r>
          </a:p>
        </p:txBody>
      </p:sp>
      <p:sp>
        <p:nvSpPr>
          <p:cNvPr id="4" name="AutoShape 2" descr="Karim Temple: “Puedes dar a otros la confianza de recobrar la f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074" name="Picture 2" descr="Karim Temple Twitterissä: &quot;Así las cosas no vayan como quisiera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653136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t. Trinnean's Colle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5" y="116632"/>
            <a:ext cx="71547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5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44624"/>
            <a:ext cx="7772400" cy="804659"/>
          </a:xfrm>
        </p:spPr>
        <p:txBody>
          <a:bodyPr>
            <a:normAutofit/>
          </a:bodyPr>
          <a:lstStyle/>
          <a:p>
            <a:r>
              <a:rPr lang="es-AR" sz="2800" dirty="0" smtClean="0">
                <a:solidFill>
                  <a:srgbClr val="FF0000"/>
                </a:solidFill>
              </a:rPr>
              <a:t>Estrategias para que los chicos controlen el estrés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7975" y="764704"/>
            <a:ext cx="8640960" cy="3200400"/>
          </a:xfrm>
        </p:spPr>
        <p:txBody>
          <a:bodyPr>
            <a:noAutofit/>
          </a:bodyPr>
          <a:lstStyle/>
          <a:p>
            <a:pPr algn="just"/>
            <a:r>
              <a:rPr lang="es-ES" sz="1400" b="1" dirty="0" smtClean="0"/>
              <a:t>- </a:t>
            </a:r>
            <a:r>
              <a:rPr lang="es-ES" sz="1400" b="1" dirty="0"/>
              <a:t>Anímale a hacer preguntas, a expresar sus temores o preocupaciones. Escúchale con atención, sin menosprecios ni críticas. Intenta ponerte en su lugar, comprendiendo que lo que para </a:t>
            </a:r>
            <a:r>
              <a:rPr lang="es-ES" sz="1400" b="1" dirty="0" smtClean="0"/>
              <a:t>vos </a:t>
            </a:r>
            <a:r>
              <a:rPr lang="es-ES" sz="1400" b="1" dirty="0"/>
              <a:t>puede carecer de importancia, para él puede ser vital.</a:t>
            </a:r>
          </a:p>
          <a:p>
            <a:pPr algn="just"/>
            <a:endParaRPr lang="es-ES" sz="1400" b="1" dirty="0"/>
          </a:p>
          <a:p>
            <a:pPr algn="just"/>
            <a:r>
              <a:rPr lang="es-ES" sz="1400" b="1" dirty="0"/>
              <a:t>- Enséñale a reconocer sus reacciones. Obsérvalas y presta atención a sus expresiones. Actúa como espejo de tu hijo, para que él pueda aprender a detectarlas.</a:t>
            </a:r>
          </a:p>
          <a:p>
            <a:pPr algn="just"/>
            <a:endParaRPr lang="es-ES" sz="1400" b="1" dirty="0"/>
          </a:p>
          <a:p>
            <a:pPr algn="just"/>
            <a:r>
              <a:rPr lang="es-ES" sz="1400" b="1" dirty="0"/>
              <a:t>- Enséñale a pensar o interpretar la situación estresante de manera diferente. Si detectas que tu hijo está interpretando la situación como fuera de su control, aprovecha para enseñarle a guiar su pensamiento, a modificar su diálogo interior por otro que produzca calma.</a:t>
            </a:r>
          </a:p>
          <a:p>
            <a:pPr algn="just"/>
            <a:endParaRPr lang="es-ES" sz="1400" b="1" dirty="0"/>
          </a:p>
          <a:p>
            <a:pPr algn="just"/>
            <a:r>
              <a:rPr lang="es-ES" sz="1400" b="1" dirty="0" smtClean="0"/>
              <a:t>- </a:t>
            </a:r>
            <a:r>
              <a:rPr lang="es-ES" sz="1400" b="1" dirty="0"/>
              <a:t>Actúa como modelo de reacciones positivas ante situaciones estresantes. El niño puede aprender a enfrentarse a las demandas observando las actitudes de los adultos. También puedes señalarle cómo actúan otros niños de su edad. Ten precaución y tacto al hacerlo para que no se sienta comparado.</a:t>
            </a:r>
          </a:p>
          <a:p>
            <a:pPr algn="just"/>
            <a:endParaRPr lang="es-ES" sz="1400" b="1" dirty="0"/>
          </a:p>
          <a:p>
            <a:pPr algn="just"/>
            <a:r>
              <a:rPr lang="es-ES" sz="1400" b="1" dirty="0"/>
              <a:t>- Puedes pedirle que piense en su héroe y diga cómo cree que actuaría para vencer el estrés. También puede inventar un cuento en el que un personaje ha de enfrentarse a una situación estresante. De esta forma, el niño pensará en estrategias que él mismo puede utilizar. Así podrás animarle a actuar como sus personajes favoritos.</a:t>
            </a:r>
          </a:p>
          <a:p>
            <a:pPr algn="just"/>
            <a:endParaRPr lang="es-ES" sz="1400" b="1" dirty="0"/>
          </a:p>
          <a:p>
            <a:pPr algn="just"/>
            <a:r>
              <a:rPr lang="es-ES" sz="1400" b="1" dirty="0"/>
              <a:t>- Premia a tu hijo cuando se enfrente a la situación temida y procura no prestar excesiva atención a las reacciones inapropiadas para evitar que las mantenga.</a:t>
            </a:r>
          </a:p>
          <a:p>
            <a:pPr algn="just"/>
            <a:endParaRPr lang="es-ES" sz="1400" b="1" dirty="0"/>
          </a:p>
          <a:p>
            <a:pPr algn="just"/>
            <a:r>
              <a:rPr lang="es-ES" sz="1400" b="1" dirty="0"/>
              <a:t>- Enséñale a administrar su tiempo. Realiza junto a él un horario realista. Guía a tu hijo para que no se sienta desbordado por el exceso de actividades y obligaciones. Procura que todos los días le quede tiempo para el ocio y la relajación</a:t>
            </a:r>
            <a:r>
              <a:rPr lang="es-ES" sz="1400" b="1" dirty="0" smtClean="0"/>
              <a:t>.</a:t>
            </a:r>
            <a:endParaRPr lang="es-ES" sz="1400" b="1" dirty="0"/>
          </a:p>
        </p:txBody>
      </p:sp>
      <p:sp>
        <p:nvSpPr>
          <p:cNvPr id="4" name="AutoShape 2" descr="Karim Temple: “Puedes dar a otros la confianza de recobrar la f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7" name="Picture 2" descr="St. Trinnean's Colle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235" y="116632"/>
            <a:ext cx="440289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4644008" y="6525344"/>
            <a:ext cx="4252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1200" b="1" dirty="0" smtClean="0"/>
              <a:t>Coach Ontológico Verónica </a:t>
            </a:r>
            <a:r>
              <a:rPr lang="es-AR" sz="1200" b="1" dirty="0" err="1" smtClean="0"/>
              <a:t>Viscardi</a:t>
            </a:r>
            <a:r>
              <a:rPr lang="es-AR" sz="1200" b="1" dirty="0" smtClean="0"/>
              <a:t> – 2do. </a:t>
            </a:r>
            <a:r>
              <a:rPr lang="es-AR" sz="1200" b="1" dirty="0"/>
              <a:t>ciclo</a:t>
            </a:r>
          </a:p>
          <a:p>
            <a:pPr algn="r"/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5104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966</Words>
  <Application>Microsoft Office PowerPoint</Application>
  <PresentationFormat>Presentación en pantalla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Las emociones</vt:lpstr>
      <vt:lpstr>Las emociones</vt:lpstr>
      <vt:lpstr>Las emociones</vt:lpstr>
      <vt:lpstr>Reorganizar la cotidianidad (extraido diario ámbito.com)</vt:lpstr>
      <vt:lpstr>Ansiedad y Estres (extraido diario ámbito.com)</vt:lpstr>
      <vt:lpstr>Ansiedad y Estress (extraido diario ámbito.com)</vt:lpstr>
      <vt:lpstr>Estrategias para que los chicos controlen el estrés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emociones</dc:title>
  <dc:creator>Vero</dc:creator>
  <cp:lastModifiedBy>Vero</cp:lastModifiedBy>
  <cp:revision>13</cp:revision>
  <dcterms:created xsi:type="dcterms:W3CDTF">2020-04-03T19:18:04Z</dcterms:created>
  <dcterms:modified xsi:type="dcterms:W3CDTF">2020-04-17T20:01:33Z</dcterms:modified>
</cp:coreProperties>
</file>